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273" r:id="rId5"/>
    <p:sldId id="257" r:id="rId6"/>
    <p:sldId id="258" r:id="rId7"/>
    <p:sldId id="270" r:id="rId8"/>
    <p:sldId id="259" r:id="rId9"/>
    <p:sldId id="262" r:id="rId10"/>
    <p:sldId id="268" r:id="rId11"/>
    <p:sldId id="264" r:id="rId12"/>
    <p:sldId id="263" r:id="rId13"/>
    <p:sldId id="269" r:id="rId14"/>
    <p:sldId id="266" r:id="rId15"/>
    <p:sldId id="267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36F5DA6C-5D00-4D63-BEB8-05FFC741D83F}">
          <p14:sldIdLst>
            <p14:sldId id="256"/>
            <p14:sldId id="271"/>
            <p14:sldId id="272"/>
            <p14:sldId id="273"/>
          </p14:sldIdLst>
        </p14:section>
        <p14:section name="未命名的章節" id="{709B36C4-5B0A-4922-ACFB-72DC65597BD1}">
          <p14:sldIdLst>
            <p14:sldId id="257"/>
            <p14:sldId id="258"/>
            <p14:sldId id="270"/>
            <p14:sldId id="259"/>
          </p14:sldIdLst>
        </p14:section>
        <p14:section name="毛玻璃+分離效果" id="{283E08DA-F0E1-4309-BFBE-4F9C0B59A134}">
          <p14:sldIdLst>
            <p14:sldId id="262"/>
            <p14:sldId id="268"/>
          </p14:sldIdLst>
        </p14:section>
        <p14:section name="靜態頁面" id="{315469A5-9D44-4BCF-9891-0356573ABC91}">
          <p14:sldIdLst>
            <p14:sldId id="264"/>
            <p14:sldId id="263"/>
            <p14:sldId id="269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fi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BFC044-9DB8-44A2-A9E0-9E15AD95C7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3AD685-D5B8-4922-8773-F8D413FC94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621DFF6-5A69-446D-A33F-B8DF37922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C14908-0EB2-478F-A2F3-998FB9901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3FCE74C-5352-4010-9A17-DAE171F4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792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9B7D27-59D6-45B0-939E-1BFC3B98C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AD6D77C-7319-4C6B-825F-EFB7879FA9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3FC392-EF09-4B2B-A459-67DC30C33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68CD3DC-4588-47C0-9933-C37D9F7B1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399479-CA5A-4BE6-A169-C8923A390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1929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E6EB581-CBB7-476B-87BC-27E7F2D09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C0B1973-E98A-4F1A-BF6A-E97D0B164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004330-62F3-4C91-9116-6D6BE5376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D5DF668-991A-46DC-8BF4-D5C853BEB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726BEF2-D8B5-484D-A692-D3C9A941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383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246B3D-01CA-4BFB-A937-8B4FD5F1C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CB6AB8-6804-4E57-AF0A-176EF798D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D35F8D-1C72-4A4E-968A-EC70781D9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F77A55-ADE1-47C8-807E-71FD3DD54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C5D093-0EC9-4E6B-967C-5A0013DB4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0951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010050-D527-4978-9F86-B2C34FB83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78AF896-8E00-4B90-A0F5-91083815E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BFCE16-3DE8-4BCD-BDF1-3CEC5710A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020055-6F1B-47C7-8D3A-9FFA99543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FE5BCBB-3CAB-4907-B7FC-ECC5B4748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9846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A8D428-E359-415E-9CEA-9398606EC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0A96F3-85C3-49F4-99FE-F6DAE004DE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6DF84E-CF42-44FD-9D9A-BFEA8442F9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B07FEB8-B8AB-441D-9F54-18BEC3A64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AE057CB-59A3-4BF7-852C-F34CBE6A1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DE134FB-D82E-446D-95C9-23EE51C56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7675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2BA2BA-B08B-4AA6-A8FB-281904A61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212966F-4E31-4AF0-B1D7-7114BC513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949C058-0B73-416F-9B91-EF0475E23D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B2EEA63-5C3B-49F1-9C47-31B80BD62E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F86E064-8CA1-4DF7-8C0A-0592F3C4F4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F1F9D0F-CF76-42C8-8BA1-2D91295A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E431C05-803B-4BB7-A249-32900D5CE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C996E85-2EF8-46B8-BD92-F965B335F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1493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C4CFA1-55E0-4950-BD74-E171791C8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74E6D03-1E61-403D-8968-D17C9E611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31A3E95-DBFF-40C4-9AD0-A9890C62D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275886E-2D6D-4CE0-9582-C316EEEB5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7026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5B2E874-A4CF-454D-8615-761C8BE66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010F215-E6F6-4289-AAB9-8F1685CAC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F11C69F-3CA8-480C-B956-266F232AE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309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D81DB7-EF23-46C7-B856-43F6146EF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302E94-0C5F-420A-BC8E-A18181D52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720D040-D5EC-42AB-8E5B-23F800990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B18E944-4BF9-4FFE-8253-F1F45697B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04E0EC7-63C1-4F2D-AD76-3DCBE1D82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8019C03-047C-4096-80C3-A17A598BB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0877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A17D35-81CA-446E-BF08-9BAB3C6A1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7EE3FC0-BA86-4431-AD4E-D5F8E39C00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EE8A8D3-DEC3-47CB-BE23-0AAC4B8B8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1C166A0-F505-402E-A16C-FDCA848DD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7FBDF89-EDED-4593-AD34-81483EE77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CF81F55-3637-416E-AEA5-0F44D6DEE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4666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52889DC-3DE0-419B-82E5-24796B2C2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ED58152-4EC5-4954-9D63-8827C08B0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6699F4-3476-4A91-BD73-A13C0000FE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80456-4C1C-46C0-AABA-FB19328C9559}" type="datetimeFigureOut">
              <a:rPr lang="zh-TW" altLang="en-US" smtClean="0"/>
              <a:t>2021/8/5 Thu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765510-88DD-44CA-856E-855DDE485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A64C20-04DC-4CFF-BDD7-C7E2C4890A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3B910-DF46-4F96-86B3-CCB354823B2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3586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2EA5A2DF-E88D-4BCD-9916-38A1CA4A04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7E296E6-B1C0-403C-BD35-A922E8A0D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92265"/>
            <a:ext cx="9144000" cy="512762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報告者</a:t>
            </a:r>
            <a:r>
              <a:rPr lang="en-US" altLang="zh-TW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: </a:t>
            </a:r>
            <a:r>
              <a:rPr lang="zh-TW" altLang="en-US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曾俊諭 </a:t>
            </a:r>
            <a:r>
              <a:rPr lang="en-US" altLang="zh-TW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/</a:t>
            </a:r>
            <a:r>
              <a:rPr lang="zh-TW" altLang="en-US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 指導老師</a:t>
            </a:r>
            <a:r>
              <a:rPr lang="en-US" altLang="zh-TW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:</a:t>
            </a:r>
            <a:r>
              <a:rPr lang="zh-TW" altLang="en-US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 王偉璁</a:t>
            </a:r>
            <a:r>
              <a:rPr lang="en-US" altLang="zh-TW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.</a:t>
            </a:r>
            <a:r>
              <a:rPr lang="zh-TW" altLang="en-US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陳政德</a:t>
            </a:r>
            <a:r>
              <a:rPr lang="en-US" altLang="zh-TW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.</a:t>
            </a:r>
            <a:r>
              <a:rPr lang="zh-TW" altLang="en-US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許雅婷</a:t>
            </a:r>
            <a:r>
              <a:rPr lang="en-US" altLang="zh-TW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.</a:t>
            </a:r>
            <a:r>
              <a:rPr lang="zh-TW" altLang="en-US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陳思方</a:t>
            </a:r>
            <a:r>
              <a:rPr lang="en-US" altLang="zh-TW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.</a:t>
            </a:r>
            <a:r>
              <a:rPr lang="zh-TW" altLang="en-US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何柏杰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E81E90E2-5562-4924-9CFD-32052FA6442D}"/>
              </a:ext>
            </a:extLst>
          </p:cNvPr>
          <p:cNvSpPr txBox="1">
            <a:spLocks/>
          </p:cNvSpPr>
          <p:nvPr/>
        </p:nvSpPr>
        <p:spPr>
          <a:xfrm>
            <a:off x="3505200" y="2962805"/>
            <a:ext cx="5181600" cy="13529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solidFill>
                  <a:schemeClr val="bg1"/>
                </a:solidFill>
                <a:latin typeface="Noto Serif CJK TC Black" panose="02020900000000000000" pitchFamily="18" charset="-120"/>
                <a:ea typeface="Noto Serif CJK TC Black" panose="02020900000000000000" pitchFamily="18" charset="-120"/>
              </a:rPr>
              <a:t>耳機 主題網站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1B80BDA-A30B-40D1-94E0-547210E8FAD4}"/>
              </a:ext>
            </a:extLst>
          </p:cNvPr>
          <p:cNvSpPr/>
          <p:nvPr/>
        </p:nvSpPr>
        <p:spPr>
          <a:xfrm>
            <a:off x="4432300" y="2038668"/>
            <a:ext cx="3327400" cy="4953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bg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0B41716-4DA8-41A8-97BE-28825A43C458}"/>
              </a:ext>
            </a:extLst>
          </p:cNvPr>
          <p:cNvSpPr txBox="1"/>
          <p:nvPr/>
        </p:nvSpPr>
        <p:spPr>
          <a:xfrm>
            <a:off x="5264150" y="2101652"/>
            <a:ext cx="166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期中專題報告</a:t>
            </a:r>
          </a:p>
        </p:txBody>
      </p:sp>
    </p:spTree>
    <p:extLst>
      <p:ext uri="{BB962C8B-B14F-4D97-AF65-F5344CB8AC3E}">
        <p14:creationId xmlns:p14="http://schemas.microsoft.com/office/powerpoint/2010/main" val="3659726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sktop 2021.07.21 - 08.43.13.02">
            <a:hlinkClick r:id="" action="ppaction://media"/>
            <a:extLst>
              <a:ext uri="{FF2B5EF4-FFF2-40B4-BE49-F238E27FC236}">
                <a16:creationId xmlns:a16="http://schemas.microsoft.com/office/drawing/2014/main" id="{30267DB7-844D-4366-98A3-24597334C99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1066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AAA30A-4CC5-44ED-8BC7-35159C8AC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7FB737-382A-4A0E-939D-E96F9EEF6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E0FAED5-A920-4B50-AB09-4402927043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4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語音泡泡: 矩形 5">
            <a:extLst>
              <a:ext uri="{FF2B5EF4-FFF2-40B4-BE49-F238E27FC236}">
                <a16:creationId xmlns:a16="http://schemas.microsoft.com/office/drawing/2014/main" id="{0543E034-C8E1-41C0-846F-F1445D892F5E}"/>
              </a:ext>
            </a:extLst>
          </p:cNvPr>
          <p:cNvSpPr/>
          <p:nvPr/>
        </p:nvSpPr>
        <p:spPr>
          <a:xfrm>
            <a:off x="6661638" y="5356470"/>
            <a:ext cx="3220915" cy="955430"/>
          </a:xfrm>
          <a:prstGeom prst="wedgeRectCallout">
            <a:avLst>
              <a:gd name="adj1" fmla="val -20568"/>
              <a:gd name="adj2" fmla="val -78389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此頁將兩個區塊重疊作為背景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77729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458F7E-76CC-46EE-9623-2C378C7DA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53E9AA7-86A4-44FE-965E-9D6E80A11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294F7EF-1A59-488C-BFC5-334EAC777A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語音泡泡: 矩形 4">
            <a:extLst>
              <a:ext uri="{FF2B5EF4-FFF2-40B4-BE49-F238E27FC236}">
                <a16:creationId xmlns:a16="http://schemas.microsoft.com/office/drawing/2014/main" id="{DC9E812D-AE6B-4279-9154-9C7A46E240B7}"/>
              </a:ext>
            </a:extLst>
          </p:cNvPr>
          <p:cNvSpPr/>
          <p:nvPr/>
        </p:nvSpPr>
        <p:spPr>
          <a:xfrm>
            <a:off x="3974124" y="1936873"/>
            <a:ext cx="3640016" cy="2216027"/>
          </a:xfrm>
          <a:prstGeom prst="wedgeRectCallout">
            <a:avLst>
              <a:gd name="adj1" fmla="val 20924"/>
              <a:gd name="adj2" fmla="val 795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下方處有三個愁眉苦臉的表情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唯一能使他們歡笑的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只有當滑鼠靠近他們變成耳機時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70501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sktop 2021.07.21 - 08.51.28.03">
            <a:hlinkClick r:id="" action="ppaction://media"/>
            <a:extLst>
              <a:ext uri="{FF2B5EF4-FFF2-40B4-BE49-F238E27FC236}">
                <a16:creationId xmlns:a16="http://schemas.microsoft.com/office/drawing/2014/main" id="{C81D8D61-C622-4521-B680-A8974D0374F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751172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13FF08-143D-4932-8882-B8E921330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B742912-A128-4733-8F98-FC01F61A4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C307E49-0FDC-4582-BF6A-F32F8B0767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語音泡泡: 矩形 4">
            <a:extLst>
              <a:ext uri="{FF2B5EF4-FFF2-40B4-BE49-F238E27FC236}">
                <a16:creationId xmlns:a16="http://schemas.microsoft.com/office/drawing/2014/main" id="{6EFBB744-A852-4E53-A485-16FBEEC000C4}"/>
              </a:ext>
            </a:extLst>
          </p:cNvPr>
          <p:cNvSpPr/>
          <p:nvPr/>
        </p:nvSpPr>
        <p:spPr>
          <a:xfrm>
            <a:off x="8924192" y="2200642"/>
            <a:ext cx="3033347" cy="1492127"/>
          </a:xfrm>
          <a:prstGeom prst="wedgeRectCallout">
            <a:avLst>
              <a:gd name="adj1" fmla="val -38153"/>
              <a:gd name="adj2" fmla="val 81319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使用者可以在這邊填寫表單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94791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3DEE7CCE-B242-4604-8447-D90ADC81D72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506425B-48DD-4193-88FA-71777EDF57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341"/>
          <a:stretch/>
        </p:blipFill>
        <p:spPr>
          <a:xfrm>
            <a:off x="0" y="2140194"/>
            <a:ext cx="12192000" cy="2577612"/>
          </a:xfrm>
          <a:prstGeom prst="rect">
            <a:avLst/>
          </a:prstGeom>
        </p:spPr>
      </p:pic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17070F8D-4FA5-495E-BC97-89BE09AC4B30}"/>
              </a:ext>
            </a:extLst>
          </p:cNvPr>
          <p:cNvSpPr/>
          <p:nvPr/>
        </p:nvSpPr>
        <p:spPr>
          <a:xfrm>
            <a:off x="7499837" y="4717806"/>
            <a:ext cx="3033347" cy="1492127"/>
          </a:xfrm>
          <a:prstGeom prst="wedgeRectCallout">
            <a:avLst>
              <a:gd name="adj1" fmla="val -30037"/>
              <a:gd name="adj2" fmla="val -712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當使用者滑鼠移到上面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圖示就會亮起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5585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AA022CD-1448-4C24-B765-0CC405A145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3789CD2-3296-4C21-8421-6BEE73740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製作動機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48F595-DFD8-4733-8DD6-E5A862407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52475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很單純的在某一天進入一家耳機店 然後</a:t>
            </a:r>
            <a:r>
              <a:rPr lang="en-US" altLang="zh-TW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..</a:t>
            </a:r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就培養起濃厚的興趣了</a:t>
            </a: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6D160EB3-107C-4F80-8C8E-8A8F0475A2E5}"/>
              </a:ext>
            </a:extLst>
          </p:cNvPr>
          <p:cNvSpPr txBox="1">
            <a:spLocks/>
          </p:cNvSpPr>
          <p:nvPr/>
        </p:nvSpPr>
        <p:spPr>
          <a:xfrm>
            <a:off x="838200" y="36171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使用技術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F18DB163-0882-45A4-B2FA-68EFCBB50163}"/>
              </a:ext>
            </a:extLst>
          </p:cNvPr>
          <p:cNvSpPr txBox="1">
            <a:spLocks/>
          </p:cNvSpPr>
          <p:nvPr/>
        </p:nvSpPr>
        <p:spPr>
          <a:xfrm>
            <a:off x="838200" y="5235574"/>
            <a:ext cx="10515600" cy="752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Html.  </a:t>
            </a:r>
            <a:r>
              <a:rPr lang="en-US" altLang="zh-TW" dirty="0" err="1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css</a:t>
            </a:r>
            <a:r>
              <a:rPr lang="en-US" altLang="zh-TW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.   </a:t>
            </a:r>
            <a:r>
              <a:rPr lang="en-US" altLang="zh-TW" dirty="0" err="1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javascript</a:t>
            </a:r>
            <a:r>
              <a:rPr lang="en-US" altLang="zh-TW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.  </a:t>
            </a:r>
            <a:r>
              <a:rPr lang="en-US" altLang="zh-TW" dirty="0" err="1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ps</a:t>
            </a:r>
            <a:endParaRPr lang="zh-TW" altLang="en-US" dirty="0">
              <a:solidFill>
                <a:schemeClr val="bg1"/>
              </a:solidFill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62C570D-BD17-441C-8CDD-260ACC7CE5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0" y="2413000"/>
            <a:ext cx="52578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780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1A02AFA-F380-42D2-B4BB-7CE667817A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04061763-D2EA-4577-9AA8-5BF414D0E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使用配色</a:t>
            </a:r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869C0FF0-7A6A-4523-9E8A-0D559CA0B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514" t="8551" r="25009" b="32525"/>
          <a:stretch/>
        </p:blipFill>
        <p:spPr>
          <a:xfrm>
            <a:off x="4051300" y="1690688"/>
            <a:ext cx="7581900" cy="4744326"/>
          </a:xfr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8DA2DB1D-13B7-4F83-AF8A-3CD2EC45667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2654300" cy="3698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顏色很單純</a:t>
            </a:r>
            <a:endParaRPr lang="en-US" altLang="zh-TW" dirty="0">
              <a:solidFill>
                <a:schemeClr val="bg1"/>
              </a:solidFill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黑藍</a:t>
            </a:r>
            <a:endParaRPr lang="en-US" altLang="zh-TW" dirty="0">
              <a:solidFill>
                <a:schemeClr val="bg1"/>
              </a:solidFill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黑綠</a:t>
            </a:r>
            <a:endParaRPr lang="en-US" altLang="zh-TW" dirty="0">
              <a:solidFill>
                <a:schemeClr val="bg1"/>
              </a:solidFill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非常黑藍</a:t>
            </a:r>
            <a:endParaRPr lang="en-US" altLang="zh-TW" dirty="0">
              <a:solidFill>
                <a:schemeClr val="bg1"/>
              </a:solidFill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endParaRPr lang="zh-TW" altLang="en-US" dirty="0">
              <a:solidFill>
                <a:schemeClr val="bg1"/>
              </a:solidFill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54886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6084534-2027-496C-9B7C-6EEDC294855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B95F4F46-B2CC-44FD-A4E7-A22322372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瓶頸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922DFEAB-1F38-4D7C-A4E0-D31E9337A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52475"/>
          </a:xfrm>
        </p:spPr>
        <p:txBody>
          <a:bodyPr>
            <a:normAutofit/>
          </a:bodyPr>
          <a:lstStyle/>
          <a:p>
            <a:endParaRPr lang="zh-TW" altLang="en-US" dirty="0">
              <a:solidFill>
                <a:schemeClr val="bg1"/>
              </a:solidFill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96767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DBB52033-515C-4300-A2F5-08E7D52F0E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44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語音泡泡: 矩形 1">
            <a:extLst>
              <a:ext uri="{FF2B5EF4-FFF2-40B4-BE49-F238E27FC236}">
                <a16:creationId xmlns:a16="http://schemas.microsoft.com/office/drawing/2014/main" id="{BFACCB3C-0B42-416E-8A05-282296527BA6}"/>
              </a:ext>
            </a:extLst>
          </p:cNvPr>
          <p:cNvSpPr/>
          <p:nvPr/>
        </p:nvSpPr>
        <p:spPr>
          <a:xfrm>
            <a:off x="9539653" y="2634763"/>
            <a:ext cx="2426677" cy="1107830"/>
          </a:xfrm>
          <a:prstGeom prst="wedgeRectCallout">
            <a:avLst>
              <a:gd name="adj1" fmla="val -65760"/>
              <a:gd name="adj2" fmla="val -1711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文字會隨著使用者往下滑，向下偏移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最後慢慢消失</a:t>
            </a:r>
          </a:p>
        </p:txBody>
      </p:sp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1B68525C-396B-493C-99B4-19C08E501D91}"/>
              </a:ext>
            </a:extLst>
          </p:cNvPr>
          <p:cNvSpPr/>
          <p:nvPr/>
        </p:nvSpPr>
        <p:spPr>
          <a:xfrm>
            <a:off x="6201509" y="882162"/>
            <a:ext cx="2426677" cy="668216"/>
          </a:xfrm>
          <a:prstGeom prst="wedgeRectCallout">
            <a:avLst>
              <a:gd name="adj1" fmla="val 61776"/>
              <a:gd name="adj2" fmla="val -23027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月亮會隨著使用者往下滑向右偏移</a:t>
            </a:r>
          </a:p>
        </p:txBody>
      </p:sp>
      <p:sp>
        <p:nvSpPr>
          <p:cNvPr id="6" name="語音泡泡: 矩形 5">
            <a:extLst>
              <a:ext uri="{FF2B5EF4-FFF2-40B4-BE49-F238E27FC236}">
                <a16:creationId xmlns:a16="http://schemas.microsoft.com/office/drawing/2014/main" id="{FC8897A9-91A7-4BF6-9282-F0C6EA493F88}"/>
              </a:ext>
            </a:extLst>
          </p:cNvPr>
          <p:cNvSpPr/>
          <p:nvPr/>
        </p:nvSpPr>
        <p:spPr>
          <a:xfrm>
            <a:off x="2772509" y="1216270"/>
            <a:ext cx="3220915" cy="1629505"/>
          </a:xfrm>
          <a:prstGeom prst="wedgeRectCallout">
            <a:avLst>
              <a:gd name="adj1" fmla="val -70523"/>
              <a:gd name="adj2" fmla="val 5218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建築物會隨著使用者往下滑，向上偏移，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此時文字仍然顯示在建築之上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表示我們回到家中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最想做的就是好好放鬆一下</a:t>
            </a:r>
          </a:p>
        </p:txBody>
      </p:sp>
    </p:spTree>
    <p:extLst>
      <p:ext uri="{BB962C8B-B14F-4D97-AF65-F5344CB8AC3E}">
        <p14:creationId xmlns:p14="http://schemas.microsoft.com/office/powerpoint/2010/main" val="3631683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978C9E1-58AD-4739-8DD5-9BA941DE90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語音泡泡: 矩形 2">
            <a:extLst>
              <a:ext uri="{FF2B5EF4-FFF2-40B4-BE49-F238E27FC236}">
                <a16:creationId xmlns:a16="http://schemas.microsoft.com/office/drawing/2014/main" id="{61F0BA60-D46D-48D1-B7B8-14032BACDAB9}"/>
              </a:ext>
            </a:extLst>
          </p:cNvPr>
          <p:cNvSpPr/>
          <p:nvPr/>
        </p:nvSpPr>
        <p:spPr>
          <a:xfrm>
            <a:off x="8382001" y="1242648"/>
            <a:ext cx="3220915" cy="955430"/>
          </a:xfrm>
          <a:prstGeom prst="wedgeRectCallout">
            <a:avLst>
              <a:gd name="adj1" fmla="val 64873"/>
              <a:gd name="adj2" fmla="val 108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原滾輪取消 改為漸層的進度軸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使外觀更加美觀</a:t>
            </a:r>
          </a:p>
        </p:txBody>
      </p:sp>
      <p:sp>
        <p:nvSpPr>
          <p:cNvPr id="4" name="語音泡泡: 矩形 3">
            <a:extLst>
              <a:ext uri="{FF2B5EF4-FFF2-40B4-BE49-F238E27FC236}">
                <a16:creationId xmlns:a16="http://schemas.microsoft.com/office/drawing/2014/main" id="{62C16627-8EC3-40D6-AC0F-7EBFE52D3303}"/>
              </a:ext>
            </a:extLst>
          </p:cNvPr>
          <p:cNvSpPr/>
          <p:nvPr/>
        </p:nvSpPr>
        <p:spPr>
          <a:xfrm>
            <a:off x="1078524" y="3821724"/>
            <a:ext cx="3220915" cy="955430"/>
          </a:xfrm>
          <a:prstGeom prst="wedgeRectCallout">
            <a:avLst>
              <a:gd name="adj1" fmla="val 41397"/>
              <a:gd name="adj2" fmla="val -7102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此處使用文字打字的動畫呈現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可以將這句話深深的印在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腦海之中</a:t>
            </a:r>
          </a:p>
        </p:txBody>
      </p:sp>
    </p:spTree>
    <p:extLst>
      <p:ext uri="{BB962C8B-B14F-4D97-AF65-F5344CB8AC3E}">
        <p14:creationId xmlns:p14="http://schemas.microsoft.com/office/powerpoint/2010/main" val="3114792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sktop 2021.07.21 - 09.04.33.04">
            <a:hlinkClick r:id="" action="ppaction://media"/>
            <a:extLst>
              <a:ext uri="{FF2B5EF4-FFF2-40B4-BE49-F238E27FC236}">
                <a16:creationId xmlns:a16="http://schemas.microsoft.com/office/drawing/2014/main" id="{12FA6386-4571-4E4C-9586-F951C14E896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50711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701BD2-6C66-4198-9DE7-A1601A360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E0026D-A998-4730-A352-C7E6BDA4B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447B1FF-6742-4962-848E-CA5BB54675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3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484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9CF5575-8DF4-4D9E-A712-517A4D27AA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語音泡泡: 矩形 8">
            <a:extLst>
              <a:ext uri="{FF2B5EF4-FFF2-40B4-BE49-F238E27FC236}">
                <a16:creationId xmlns:a16="http://schemas.microsoft.com/office/drawing/2014/main" id="{E3D7180D-0F8A-433B-9DA7-8970B2BDD7E5}"/>
              </a:ext>
            </a:extLst>
          </p:cNvPr>
          <p:cNvSpPr/>
          <p:nvPr/>
        </p:nvSpPr>
        <p:spPr>
          <a:xfrm>
            <a:off x="155331" y="2116016"/>
            <a:ext cx="3220915" cy="955430"/>
          </a:xfrm>
          <a:prstGeom prst="wedgeRectCallout">
            <a:avLst>
              <a:gd name="adj1" fmla="val 35119"/>
              <a:gd name="adj2" fmla="val 1029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此處使用手風琴動畫呈現 當使用者滑鼠移動到區塊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  <a:p>
            <a:pPr algn="ctr"/>
            <a:r>
              <a:rPr lang="zh-TW" altLang="en-US" dirty="0">
                <a:latin typeface="Noto Sans CJK TC Black" panose="020B0A00000000000000" pitchFamily="34" charset="-120"/>
                <a:ea typeface="Noto Sans CJK TC Black" panose="020B0A00000000000000" pitchFamily="34" charset="-120"/>
              </a:rPr>
              <a:t>內容就會顯現</a:t>
            </a:r>
            <a:endParaRPr lang="en-US" altLang="zh-TW" dirty="0">
              <a:latin typeface="Noto Sans CJK TC Black" panose="020B0A00000000000000" pitchFamily="34" charset="-120"/>
              <a:ea typeface="Noto Sans CJK TC Black" panose="020B0A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38834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216</Words>
  <Application>Microsoft Office PowerPoint</Application>
  <PresentationFormat>寬螢幕</PresentationFormat>
  <Paragraphs>34</Paragraphs>
  <Slides>15</Slides>
  <Notes>0</Notes>
  <HiddenSlides>4</HiddenSlides>
  <MMClips>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Noto Sans CJK TC Black</vt:lpstr>
      <vt:lpstr>Noto Serif CJK TC Black</vt:lpstr>
      <vt:lpstr>Arial</vt:lpstr>
      <vt:lpstr>Calibri</vt:lpstr>
      <vt:lpstr>Calibri Light</vt:lpstr>
      <vt:lpstr>Office 佈景主題</vt:lpstr>
      <vt:lpstr>PowerPoint 簡報</vt:lpstr>
      <vt:lpstr>製作動機</vt:lpstr>
      <vt:lpstr>使用配色</vt:lpstr>
      <vt:lpstr>瓶頸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俊諭 曾</dc:creator>
  <cp:lastModifiedBy>俊諭 曾</cp:lastModifiedBy>
  <cp:revision>8</cp:revision>
  <dcterms:created xsi:type="dcterms:W3CDTF">2021-07-20T13:49:37Z</dcterms:created>
  <dcterms:modified xsi:type="dcterms:W3CDTF">2021-08-05T06:39:41Z</dcterms:modified>
</cp:coreProperties>
</file>

<file path=docProps/thumbnail.jpeg>
</file>